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03fbb42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903fbb42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03fbb42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903fbb42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903fbb42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903fbb42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903fbb4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903fbb4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03fbb4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03fbb4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903fbb4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903fbb4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903fbb4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903fbb4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03fbb4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03fbb4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903fbb42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903fbb42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903fbb42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903fbb42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03fbb42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903fbb4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xgmn/WaveFunctionCollapse" TargetMode="External"/><Relationship Id="rId4" Type="http://schemas.openxmlformats.org/officeDocument/2006/relationships/hyperlink" Target="https://github.com/SardineFish/WFC-Demo" TargetMode="External"/><Relationship Id="rId10" Type="http://schemas.openxmlformats.org/officeDocument/2006/relationships/hyperlink" Target="https://en.wikipedia.org/wiki/Wave_function_collapse" TargetMode="External"/><Relationship Id="rId9" Type="http://schemas.openxmlformats.org/officeDocument/2006/relationships/hyperlink" Target="https://stackoverflow.com/questions/72721299/why-can-the-wave-function-collapse-algorithm-fail" TargetMode="External"/><Relationship Id="rId5" Type="http://schemas.openxmlformats.org/officeDocument/2006/relationships/hyperlink" Target="https://pvs-studio.com/en/blog/posts/csharp/1027/" TargetMode="External"/><Relationship Id="rId6" Type="http://schemas.openxmlformats.org/officeDocument/2006/relationships/hyperlink" Target="https://www.youtube.com/watch?v=ws4r3wLPNSE&amp;list=PLcRSafycjWFeKAS40OdIvhL7j-vsgE3eg&amp;index=1" TargetMode="External"/><Relationship Id="rId7" Type="http://schemas.openxmlformats.org/officeDocument/2006/relationships/hyperlink" Target="https://www.youtube.com/watch?v=_1fvJ5sHh6A&amp;list=LL&amp;index=30&amp;t=179s" TargetMode="External"/><Relationship Id="rId8" Type="http://schemas.openxmlformats.org/officeDocument/2006/relationships/hyperlink" Target="https://www.youtube.com/watch?v=2SuvO4Gi7u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Wave Function Collapse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Jakub Zaręba, Jakub Ziomek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Istniejące rozwiązania problemu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Jeżeli napotkamy wcześniej opisany problem, to istnieją takie wyjścia z sytuacji jak: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Możemy w sumie zrobić taki trochę “</a:t>
            </a:r>
            <a:r>
              <a:rPr b="1" lang="pl">
                <a:solidFill>
                  <a:schemeClr val="dk1"/>
                </a:solidFill>
              </a:rPr>
              <a:t>brute force</a:t>
            </a:r>
            <a:r>
              <a:rPr lang="pl">
                <a:solidFill>
                  <a:schemeClr val="dk1"/>
                </a:solidFill>
              </a:rPr>
              <a:t>”, który będzie próbował zapełnić wyznaczone przez nas wcześniej kratki, a jak nie da rady, to będzie zaczynał od nowa aż do skutku.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Można dodać kratkę (woksel), który jest </a:t>
            </a:r>
            <a:r>
              <a:rPr b="1" lang="pl">
                <a:solidFill>
                  <a:schemeClr val="dk1"/>
                </a:solidFill>
              </a:rPr>
              <a:t>sąsiadem wszystkich i wszyscy są jego sąsiadami</a:t>
            </a:r>
            <a:r>
              <a:rPr lang="pl">
                <a:solidFill>
                  <a:schemeClr val="dk1"/>
                </a:solidFill>
              </a:rPr>
              <a:t> (nie ma przed nim ucieczki) i wtedy nawet jak dojdziemy do tzw. “ściany”, będziemy mieli jopka w rękawie, jakim jest ten blok.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my to widzimy i dalszy plan pracy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Pierwotny plan zakłada stworzenie takiego jakby wzoru, z którego później funkcja brałaby sąsiedztwo, a następnie na tej podstawie tworzyła miasto. Na początku postaramy się to jakoś ogarnąć bardzo podstawowymi </a:t>
            </a:r>
            <a:r>
              <a:rPr b="1" lang="pl">
                <a:solidFill>
                  <a:schemeClr val="dk1"/>
                </a:solidFill>
              </a:rPr>
              <a:t>jednokolorowymi bloczkami </a:t>
            </a:r>
            <a:r>
              <a:rPr lang="pl">
                <a:solidFill>
                  <a:schemeClr val="dk1"/>
                </a:solidFill>
              </a:rPr>
              <a:t>(wokselami), a następnie, aby zwiększyć wydajność rozwiązania, postaramy się zaimplementować </a:t>
            </a:r>
            <a:r>
              <a:rPr b="1" lang="pl">
                <a:solidFill>
                  <a:schemeClr val="dk1"/>
                </a:solidFill>
              </a:rPr>
              <a:t>znikanie bloczków</a:t>
            </a:r>
            <a:r>
              <a:rPr lang="pl">
                <a:solidFill>
                  <a:schemeClr val="dk1"/>
                </a:solidFill>
              </a:rPr>
              <a:t>, które nie są dla nas widoczne.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Bibliografia: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https://github.com/mxgmn/WaveFunctionCollapse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4"/>
              </a:rPr>
              <a:t>https://github.com/SardineFish/WFC-Demo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5"/>
              </a:rPr>
              <a:t>https://pvs-studio.com/en/blog/posts/csharp/1027/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6"/>
              </a:rPr>
              <a:t>https://www.youtube.com/watch?v=ws4r3wLPNSE&amp;list=PLcRSafycjWFeKAS40OdIvhL7j-vsgE3eg&amp;index=1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7"/>
              </a:rPr>
              <a:t>https://www.youtube.com/watch?v=_1fvJ5sHh6A&amp;list=LL&amp;index=30&amp;t=179s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8"/>
              </a:rPr>
              <a:t>https://www.youtube.com/watch?v=2SuvO4Gi7uY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9"/>
              </a:rPr>
              <a:t>https://stackoverflow.com/questions/72721299/why-can-the-wave-function-collapse-algorithm-fail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10"/>
              </a:rPr>
              <a:t>https://en.wikipedia.org/wiki/Wave_function_collapse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to jest Wave FUnction Collapse?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500475"/>
            <a:ext cx="566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>
                <a:solidFill>
                  <a:schemeClr val="dk1"/>
                </a:solidFill>
              </a:rPr>
              <a:t>Wave Function Collapse</a:t>
            </a:r>
            <a:r>
              <a:rPr lang="pl">
                <a:solidFill>
                  <a:schemeClr val="dk1"/>
                </a:solidFill>
              </a:rPr>
              <a:t> jest algorytmem, który może proceduralnie generować dużo większe wyjście, czy to obraz, czy to jakiś </a:t>
            </a:r>
            <a:r>
              <a:rPr b="1" lang="pl">
                <a:solidFill>
                  <a:schemeClr val="dk1"/>
                </a:solidFill>
              </a:rPr>
              <a:t>wzór</a:t>
            </a:r>
            <a:r>
              <a:rPr lang="pl">
                <a:solidFill>
                  <a:schemeClr val="dk1"/>
                </a:solidFill>
              </a:rPr>
              <a:t>, które przypominają mniejszą mapę wejściową w swojej ogólnej postaci. Bardzo wygodne w tym algorytmie jest to, że podajemy tylko </a:t>
            </a:r>
            <a:r>
              <a:rPr b="1" lang="pl">
                <a:solidFill>
                  <a:schemeClr val="dk1"/>
                </a:solidFill>
              </a:rPr>
              <a:t>jedno przykładowe wejście</a:t>
            </a:r>
            <a:r>
              <a:rPr lang="pl">
                <a:solidFill>
                  <a:schemeClr val="dk1"/>
                </a:solidFill>
              </a:rPr>
              <a:t> i możemy wygenerować wiele różnych wyjść, które wszystkie mogą wyglądać całkiem dobrze.</a:t>
            </a:r>
            <a:endParaRPr sz="25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75" y="1500475"/>
            <a:ext cx="2720400" cy="2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91" y="0"/>
            <a:ext cx="72590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9" cy="502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Jaki jest cel naszego projektu?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Celem naszego projektu jest zaimplementowanie algorytmu Wave Function Collapse dla </a:t>
            </a:r>
            <a:r>
              <a:rPr b="1" lang="pl">
                <a:solidFill>
                  <a:schemeClr val="dk1"/>
                </a:solidFill>
              </a:rPr>
              <a:t>obiektów 3D</a:t>
            </a:r>
            <a:r>
              <a:rPr lang="pl">
                <a:solidFill>
                  <a:schemeClr val="dk1"/>
                </a:solidFill>
              </a:rPr>
              <a:t> w celu generowania miasta. Jako rozwinięcie pomysłu, możemy dodać funkcję </a:t>
            </a:r>
            <a:r>
              <a:rPr b="1" lang="pl">
                <a:solidFill>
                  <a:schemeClr val="dk1"/>
                </a:solidFill>
              </a:rPr>
              <a:t>manualnego dobierania</a:t>
            </a:r>
            <a:r>
              <a:rPr lang="pl">
                <a:solidFill>
                  <a:schemeClr val="dk1"/>
                </a:solidFill>
              </a:rPr>
              <a:t>, jakie klocki chcemy wstawić w odpowiednią kratkę (bardzo możliwe, że nie zdążymy tego zaimplementować).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Cel naszego projektu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00" y="1017725"/>
            <a:ext cx="5483799" cy="40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62225" y="172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Ewentualne rozwinięcie, tylko w 3D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744900"/>
            <a:ext cx="43815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Jakie są problemy z Wave Function Collapse?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556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W każdym kroku algorytmu liczba niezerowych współczynników maleje i może zdarzyć się sytuacja, w której stan naszego algorytmu jest </a:t>
            </a:r>
            <a:r>
              <a:rPr b="1" lang="pl">
                <a:solidFill>
                  <a:schemeClr val="dk1"/>
                </a:solidFill>
              </a:rPr>
              <a:t>całkowicie “załamany”</a:t>
            </a:r>
            <a:r>
              <a:rPr lang="pl">
                <a:solidFill>
                  <a:schemeClr val="dk1"/>
                </a:solidFill>
              </a:rPr>
              <a:t> (brak kandydatów do wstawienia w komórce). Oznacza to, że algorytm natrafił na sprzeczność i nie może kontynuować.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75" y="1500475"/>
            <a:ext cx="2720400" cy="2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